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58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64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7031E-075C-44D5-E8E0-92EDF7DD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95" y="62143"/>
            <a:ext cx="10002175" cy="1328291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492993-866E-06A9-E597-71CA4E9A7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37222"/>
            <a:ext cx="9144000" cy="384632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99321A-9EF9-29FD-77C4-7AF3ED45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C28C0C-F911-3181-ACC8-5E0D7489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334DDD-153A-A356-2336-922BDF74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BD84D-7DE5-B8DC-28FB-1A65B5301CAC}"/>
              </a:ext>
            </a:extLst>
          </p:cNvPr>
          <p:cNvSpPr/>
          <p:nvPr userDrawn="1"/>
        </p:nvSpPr>
        <p:spPr>
          <a:xfrm>
            <a:off x="62145" y="62143"/>
            <a:ext cx="12055876" cy="6729274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92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E8712-CF36-D02A-12C0-3AC518FF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578930-9BC4-C55C-D91E-3469E74C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22A39-9E15-8F2B-C95F-E1C1C3F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A3A200-462D-F909-4AF4-00428575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424E1B-F1B5-D1DB-7E01-2189AB71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03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53ABB1-0545-0F45-93EF-DC9AA2C82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EC00BC-A028-4F30-A2F4-4D2B62FB1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5DDD2-6FE2-38C8-7EDA-D26D5132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C86AF-E94D-0E2D-B694-588295C1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C5AB77-73AB-859D-2288-72D4C8D9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0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5C250-572B-00CB-3E0B-E25E5FF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55DBB9-98D7-6216-23E8-56FB31FF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66726-82BA-C3C9-510E-91E0B394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656C27-65A2-2201-3124-4A3E0B17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58DE5D-F25F-78AE-CE1D-E7E9C7E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60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83EE2-13A6-4607-2EAC-3FFFE832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9E0CFC-613C-4768-13D2-E9344573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92B63-6486-04C5-3A30-5F1CBCE6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2E381F-D52E-036E-EA5D-55F70D20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D12869-A657-F0A0-76FC-4DF768DF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3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4EF3E-5514-4B40-FC47-A5C378E2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152F8-6A32-F0C3-1B89-88F52AD53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A3706F-AF62-3F71-B5A2-072314DD8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524248-9B65-D4A9-1E03-25DD8807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87F56A-900F-07EC-B604-8B165E8E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5AAEA5-91C1-1B89-B02D-15800A13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21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30837-5B4B-6D03-BFE6-D185EC9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DE7751-8756-9A57-2661-7686F7D3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F0FC1F-5C67-45DC-A8E6-88E6F8F21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9D5C5C-ED3A-A05F-6258-8D340DFC6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256E63-DEF2-9F0C-E18F-1A6B4FCE7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5BC4E-F68C-A04F-1599-E7061C74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04AFA56-DC6D-4968-D96D-00707603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553A24-BC3F-9C15-64F8-93852A13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99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F3BE9-25B1-68A5-035B-C90C52B7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42E87D-216A-FD47-D4CC-5FDECE31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AAE6B0-B2CE-00E1-2221-5439F85E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B5E0C-45AB-D05C-4951-348807DB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73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7058E8-B66D-2CC8-B8B1-268C6136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4D2CCF-0BBA-41DE-7762-F9F18C43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760C4A-EBC7-094E-56B6-E81A85B1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DC3D4-143E-B6C1-4FC0-30D9D7F3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6347C-890E-2C85-9FEB-AB7DFF94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C17E6-9731-2A10-A0B0-F47AF7C6C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647B9F-D802-7603-9670-F45F4F90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E55A2B-F9BF-ACB6-7214-3D20AAF5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ECBCF8-7FC8-5268-3588-0A3431D0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5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8AA17-9642-0069-EBDA-6970F884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554D5A-2DD9-FB73-C241-E0B1CA77C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A108DD-7E07-0A90-6332-FFCAF346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55181F-D6AD-56B3-6B8D-627B6137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09EE4-6CB0-2538-6700-73FBB4D3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405F54-31B9-259A-B6D1-B8762B13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43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000AAA7-E659-5E06-7E44-9054188A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F753A-C221-DD34-5D20-1F051449E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78F8E-58BC-CB67-81AD-D83246EA6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C06018-4901-C5C5-746E-8521B4C37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2CF9A-A8B8-3997-1B41-0956127B2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484" y="3333234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9600" dirty="0"/>
              <a:t>code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0122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419" y="816414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Dataset</a:t>
            </a:r>
            <a:endParaRPr lang="zh-TW" altLang="en-US" sz="4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D3C160-7DBD-0036-0D4F-99773324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3592" r="24082" b="19482"/>
          <a:stretch/>
        </p:blipFill>
        <p:spPr>
          <a:xfrm>
            <a:off x="1704512" y="1766656"/>
            <a:ext cx="8980724" cy="39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Code-import</a:t>
            </a:r>
            <a:endParaRPr lang="zh-TW" altLang="en-US" sz="4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61347B-69B7-2FD6-466F-D57A3C6D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3" t="24595" r="29515" b="27120"/>
          <a:stretch/>
        </p:blipFill>
        <p:spPr>
          <a:xfrm>
            <a:off x="2566166" y="1757778"/>
            <a:ext cx="6689766" cy="39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06" y="332582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</a:t>
            </a:r>
            <a:r>
              <a:rPr lang="zh-TW" altLang="en-US" sz="4800" dirty="0"/>
              <a:t>設定座標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63096F-9B0D-4C1D-C7F0-429E539BD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25760" r="46553" b="13916"/>
          <a:stretch/>
        </p:blipFill>
        <p:spPr>
          <a:xfrm>
            <a:off x="461640" y="1610967"/>
            <a:ext cx="4873402" cy="46252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72D813E-039E-AB70-1F85-8819F4CA0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24" t="31068" r="30388" b="11586"/>
          <a:stretch/>
        </p:blipFill>
        <p:spPr>
          <a:xfrm>
            <a:off x="6856960" y="1610967"/>
            <a:ext cx="4314548" cy="393280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C57B63-6C8F-09EC-7CA7-646BBC59027B}"/>
              </a:ext>
            </a:extLst>
          </p:cNvPr>
          <p:cNvCxnSpPr>
            <a:cxnSpLocks/>
          </p:cNvCxnSpPr>
          <p:nvPr/>
        </p:nvCxnSpPr>
        <p:spPr>
          <a:xfrm flipV="1">
            <a:off x="3480047" y="3346882"/>
            <a:ext cx="3835153" cy="2304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325C24AF-3B25-94D9-E282-859AD4C281F8}"/>
              </a:ext>
            </a:extLst>
          </p:cNvPr>
          <p:cNvGrpSpPr/>
          <p:nvPr/>
        </p:nvGrpSpPr>
        <p:grpSpPr>
          <a:xfrm>
            <a:off x="3480047" y="1113817"/>
            <a:ext cx="3805536" cy="2809783"/>
            <a:chOff x="3480047" y="1113817"/>
            <a:chExt cx="3805536" cy="280978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5E9958B-52E1-E604-CC64-6E90B4169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94" t="28091" r="52379" b="20518"/>
            <a:stretch/>
          </p:blipFill>
          <p:spPr>
            <a:xfrm>
              <a:off x="4376715" y="1113817"/>
              <a:ext cx="2908868" cy="2809783"/>
            </a:xfrm>
            <a:prstGeom prst="rect">
              <a:avLst/>
            </a:prstGeom>
          </p:spPr>
        </p:pic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B77B6E26-50E4-DBAF-7B84-3DAB4D88C8C9}"/>
                </a:ext>
              </a:extLst>
            </p:cNvPr>
            <p:cNvCxnSpPr/>
            <p:nvPr/>
          </p:nvCxnSpPr>
          <p:spPr>
            <a:xfrm>
              <a:off x="3480047" y="1935332"/>
              <a:ext cx="8522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2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</a:t>
            </a:r>
            <a:r>
              <a:rPr lang="zh-TW" altLang="en-US" sz="4800" dirty="0"/>
              <a:t>抓資料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AF66B1-23D7-31AB-33C7-3F634EDC9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7" t="35211" r="34106" b="10900"/>
          <a:stretch/>
        </p:blipFill>
        <p:spPr>
          <a:xfrm>
            <a:off x="5924365" y="1996199"/>
            <a:ext cx="6128552" cy="3695661"/>
          </a:xfrm>
          <a:prstGeom prst="rect">
            <a:avLst/>
          </a:prstGeom>
          <a:ln w="38100"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DC499D-E0D0-1738-9862-C0DA97D42A8F}"/>
              </a:ext>
            </a:extLst>
          </p:cNvPr>
          <p:cNvSpPr/>
          <p:nvPr/>
        </p:nvSpPr>
        <p:spPr>
          <a:xfrm>
            <a:off x="5924365" y="2360516"/>
            <a:ext cx="5436093" cy="764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7F6141-FB2F-5125-393B-34D5463B7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4" t="25502" r="32718" b="14730"/>
          <a:stretch/>
        </p:blipFill>
        <p:spPr>
          <a:xfrm>
            <a:off x="275207" y="1794562"/>
            <a:ext cx="5353235" cy="409893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A731D48-C23A-11BB-96F0-4DB36558D019}"/>
              </a:ext>
            </a:extLst>
          </p:cNvPr>
          <p:cNvCxnSpPr>
            <a:cxnSpLocks/>
          </p:cNvCxnSpPr>
          <p:nvPr/>
        </p:nvCxnSpPr>
        <p:spPr>
          <a:xfrm flipV="1">
            <a:off x="967666" y="3124940"/>
            <a:ext cx="4879759" cy="1562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Code-download</a:t>
            </a:r>
            <a:endParaRPr lang="zh-TW" altLang="en-US" sz="4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21D3E9-145F-5BDB-5827-7C574A993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21875" r="50558" b="15600"/>
          <a:stretch/>
        </p:blipFill>
        <p:spPr>
          <a:xfrm>
            <a:off x="363288" y="1535836"/>
            <a:ext cx="4110362" cy="42879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C7C5D3-CF56-B7AE-0412-DB61F6748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3164" r="23101" b="4304"/>
          <a:stretch/>
        </p:blipFill>
        <p:spPr>
          <a:xfrm>
            <a:off x="4692806" y="1535836"/>
            <a:ext cx="4270317" cy="42879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7709E6-AC26-1F54-204B-3CC11E757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1" t="12810" r="45334" b="43531"/>
          <a:stretch/>
        </p:blipFill>
        <p:spPr>
          <a:xfrm>
            <a:off x="4655364" y="1535836"/>
            <a:ext cx="6765671" cy="4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559" y="1014986"/>
            <a:ext cx="9732886" cy="741947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最後一年資料會比較少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70B07C-EF14-D978-7A85-7AB8B785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5" t="13203" r="70368" b="44967"/>
          <a:stretch/>
        </p:blipFill>
        <p:spPr>
          <a:xfrm>
            <a:off x="1317811" y="2599765"/>
            <a:ext cx="2483223" cy="286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4A0BC-26F4-D9B0-FFAE-613AA2BB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9" t="12169" r="51432" b="39417"/>
          <a:stretch/>
        </p:blipFill>
        <p:spPr>
          <a:xfrm>
            <a:off x="4816137" y="2373993"/>
            <a:ext cx="4758431" cy="33202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757E42-F467-38D3-52D8-8C3F7A31D63A}"/>
              </a:ext>
            </a:extLst>
          </p:cNvPr>
          <p:cNvSpPr/>
          <p:nvPr/>
        </p:nvSpPr>
        <p:spPr>
          <a:xfrm>
            <a:off x="1384480" y="4500806"/>
            <a:ext cx="754603" cy="9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A93845-1F69-39AF-7F91-C2258DCD3990}"/>
              </a:ext>
            </a:extLst>
          </p:cNvPr>
          <p:cNvSpPr/>
          <p:nvPr/>
        </p:nvSpPr>
        <p:spPr>
          <a:xfrm>
            <a:off x="6451193" y="4321511"/>
            <a:ext cx="754603" cy="9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59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</Words>
  <Application>Microsoft Office PowerPoint</Application>
  <PresentationFormat>寬螢幕</PresentationFormat>
  <Paragraphs>7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Office 佈景主題</vt:lpstr>
      <vt:lpstr>code</vt:lpstr>
      <vt:lpstr>Dataset</vt:lpstr>
      <vt:lpstr>Code-import</vt:lpstr>
      <vt:lpstr>Code-設定座標</vt:lpstr>
      <vt:lpstr>Code-抓資料</vt:lpstr>
      <vt:lpstr>Code-download</vt:lpstr>
      <vt:lpstr>最後一年資料會比較少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</dc:title>
  <dc:creator>拉拉拉 阿</dc:creator>
  <cp:lastModifiedBy>拉拉拉 阿</cp:lastModifiedBy>
  <cp:revision>19</cp:revision>
  <dcterms:created xsi:type="dcterms:W3CDTF">2022-08-03T08:32:06Z</dcterms:created>
  <dcterms:modified xsi:type="dcterms:W3CDTF">2022-08-03T09:48:28Z</dcterms:modified>
</cp:coreProperties>
</file>